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9" r:id="rId3"/>
    <p:sldId id="280" r:id="rId4"/>
    <p:sldId id="281" r:id="rId5"/>
    <p:sldId id="282" r:id="rId6"/>
    <p:sldId id="278" r:id="rId7"/>
    <p:sldId id="283" r:id="rId8"/>
    <p:sldId id="28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99"/>
    <a:srgbClr val="FF00FF"/>
    <a:srgbClr val="00FF99"/>
    <a:srgbClr val="00CC00"/>
    <a:srgbClr val="FF99CC"/>
    <a:srgbClr val="660066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15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5000">
              <a:srgbClr val="92D050"/>
            </a:gs>
            <a:gs pos="50000">
              <a:srgbClr val="FFCCFF"/>
            </a:gs>
            <a:gs pos="75000">
              <a:schemeClr val="accent5">
                <a:lumMod val="60000"/>
                <a:lumOff val="4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E9F89-DAED-4BBA-8AD1-BC786D6DF172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7B57-C664-489B-AE15-BB23522EF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7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4.docx"/><Relationship Id="rId5" Type="http://schemas.openxmlformats.org/officeDocument/2006/relationships/package" Target="../embeddings/_________Microsoft_Office_Word3.docx"/><Relationship Id="rId4" Type="http://schemas.openxmlformats.org/officeDocument/2006/relationships/package" Target="../embeddings/_________Microsoft_Office_Word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66" cy="4286256"/>
          </a:xfr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социально-педагогической направленности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«ШКОЛА ВНИМАНИЯ»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 детей – 6-7 лет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Срок реализации – 1 год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Составлена педагогом-психологом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Абдразаковой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Е.Р. на основе программы Пылаева Н.,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Ахутина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 «Школа внимания»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условия для эффективного развития  свойств внимания –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устойчивости, переключаемости,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распределяемости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концентрации и объема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дошкольников подготовительных к школе групп имеющих средние и низкие показатели по данным параметрам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умение произвольно концентрировать, распределять, удерживать и переключать внимание  при выполнении практических заданий, словесных установок педагога и специальных подвижных играх;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-формирование универсальных учебных действий (личностные, регулятивные, познавательные, коммуникативные);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приобретение знаний о правилах составления связного рассказа;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-обогащение словарного запаса слов;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-расширение знаний о цифрах в пределах 10;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-развитие способности действовать по образцу и правилу;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-умение ориентироваться на листе бумаги в клетку;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усвоение знаний об окружающей действительности при анализе, синтезе, обобщении и классификации;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умение логически выстраивать серию из 5-8 последовательных сюжетных   картинок, составлять связный рассказ по ним;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-приобретение навыка правильного удержания карандаша в руке, достаточного нажима и аккуратности при выполнении графических заданий;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способствование созданию условий для развития зрительной и слуховой памяти, а так же мышления и связной речи.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noProof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Личностные: 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-формирование культуры общения и поведения со сверстниками и взрослыми;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-создание условий для достаточной мотивации к обучению и познанию, способность ставить цели и достигать их; 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-развитие умения учитывать позицию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собеседника и осуществлять сотрудничество и кооперацию с педагогом и сверстниками;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-способствовать формированию учебно-познавательного мотива;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-способствовать формированию самосознания и адекватной самооценки, рефлексии своей деятельности;</a:t>
            </a: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-умение критически относиться к своим поступкам.</a:t>
            </a:r>
          </a:p>
          <a:p>
            <a:pPr algn="ctr"/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noProof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-способность принимать и удерживать 5 и более правил в игровой и учебной ситуации;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сформированность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итогового и пошагового самоконтроля;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-умение планировать свою деятельность;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-умение действовать в соответствии с социальной ролью;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-владение основами самоконтроля, самооценки продукта своей деятельности; 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-умение  определять понятия, создавать обобщения, устанавливать аналогии, классифицировать,   самостоятельно выбирать основания и критерии для классификации, устанавливать причинно-следственные связи, строить  логическое рассуждение, делать выводы;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-способность работать индивидуально и в группе, разрешать конфликты;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-формировать коммуникативные навыки сотрудничества в общении со сверстниками;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-умение находить решение проблемных ситуаций.</a:t>
            </a:r>
          </a:p>
          <a:p>
            <a:pPr algn="ctr"/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noProof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071546"/>
            <a:ext cx="8186766" cy="5786454"/>
          </a:xfr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/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эффективности, продуктивности и устойчивости внимания до уровня, соответствующего возрастной норме развития;</a:t>
            </a:r>
          </a:p>
          <a:p>
            <a:pPr lvl="0"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повышение лёгкости и успешности переключения и распределения внимания;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объёма внимания;</a:t>
            </a:r>
          </a:p>
          <a:p>
            <a:pPr lvl="0"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успешность в достижении поставленной и принятой к исполнению цели посредством развития произвольного внимания;</a:t>
            </a:r>
          </a:p>
          <a:p>
            <a:pPr lvl="0" algn="ctr"/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уровня развития мелкой моторики рук и координации крупных движений;</a:t>
            </a:r>
          </a:p>
          <a:p>
            <a:pPr lvl="0"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совершенствование навыков учебной деятельности (умение слушать, понимать и выполнять словесные установки педагога, действовать по образцу и правилу);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других познавательных процессов (память, мышление, воображение, речь).</a:t>
            </a:r>
          </a:p>
          <a:p>
            <a:endParaRPr lang="ru-RU" sz="1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0"/>
            <a:ext cx="8229600" cy="92867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программы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54 занятия.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Частота встреч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два раза в неделю (вторник и четверг).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мин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Наполняемость занятий: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выполнение практических самостоятельных работ (практические задания) в альбомах, подвижные игры, работа  с интерактивной доской.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42910" y="500042"/>
            <a:ext cx="7858180" cy="78581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rgbClr val="FFFF00"/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Особенности занятий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428604"/>
          <a:ext cx="2631621" cy="3849686"/>
        </p:xfrm>
        <a:graphic>
          <a:graphicData uri="http://schemas.openxmlformats.org/presentationml/2006/ole">
            <p:oleObj spid="_x0000_s1026" name="Документ" r:id="rId3" imgW="6848403" imgH="10016975" progId="Word.Document.12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86283" y="3783942"/>
          <a:ext cx="4357717" cy="3074058"/>
        </p:xfrm>
        <a:graphic>
          <a:graphicData uri="http://schemas.openxmlformats.org/presentationml/2006/ole">
            <p:oleObj spid="_x0000_s1027" name="Документ" r:id="rId4" imgW="10034616" imgH="7078361" progId="Word.Document.12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857984" y="-285776"/>
          <a:ext cx="2286016" cy="3525422"/>
        </p:xfrm>
        <a:graphic>
          <a:graphicData uri="http://schemas.openxmlformats.org/presentationml/2006/ole">
            <p:oleObj spid="_x0000_s1028" name="Документ" r:id="rId5" imgW="7396319" imgH="11402301" progId="Word.Document.12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357554" y="214290"/>
          <a:ext cx="2846387" cy="4064000"/>
        </p:xfrm>
        <a:graphic>
          <a:graphicData uri="http://schemas.openxmlformats.org/presentationml/2006/ole">
            <p:oleObj spid="_x0000_s1029" name="Документ" r:id="rId6" imgW="6793358" imgH="9701965" progId="Word.Document.12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214282" y="4198040"/>
          <a:ext cx="3933831" cy="2659960"/>
        </p:xfrm>
        <a:graphic>
          <a:graphicData uri="http://schemas.openxmlformats.org/presentationml/2006/ole">
            <p:oleObj spid="_x0000_s1030" name="Документ" r:id="rId7" imgW="10110218" imgH="683500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979</TotalTime>
  <Words>480</Words>
  <Application>Microsoft Office PowerPoint</Application>
  <PresentationFormat>Экран (4:3)</PresentationFormat>
  <Paragraphs>49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Документ</vt:lpstr>
      <vt:lpstr>   Дополнительная общеобразовательная   общеразвивающая программа социально-педагогической направленности «ШКОЛА ВНИМАНИЯ»  Возраст детей – 6-7 лет Срок реализации – 1 год  Составлена педагогом-психологом Абдразаковой Е.Р. на основе программы Пылаева Н., Ахутина Т. «Школа внимания»</vt:lpstr>
      <vt:lpstr>Главная цель программы:</vt:lpstr>
      <vt:lpstr>Задачи программы:</vt:lpstr>
      <vt:lpstr>Задачи программы:</vt:lpstr>
      <vt:lpstr>Задачи программы:</vt:lpstr>
      <vt:lpstr>Слайд 6</vt:lpstr>
      <vt:lpstr>Особенности занятий:</vt:lpstr>
      <vt:lpstr>Слайд 8</vt:lpstr>
    </vt:vector>
  </TitlesOfParts>
  <Company>USN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Коррекционно-развивающая</dc:title>
  <dc:creator>c400</dc:creator>
  <cp:lastModifiedBy>c400</cp:lastModifiedBy>
  <cp:revision>157</cp:revision>
  <dcterms:created xsi:type="dcterms:W3CDTF">2014-04-23T10:51:08Z</dcterms:created>
  <dcterms:modified xsi:type="dcterms:W3CDTF">2020-09-07T12:53:12Z</dcterms:modified>
</cp:coreProperties>
</file>