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</p:sldMasterIdLst>
  <p:sldIdLst>
    <p:sldId id="269" r:id="rId4"/>
    <p:sldId id="256" r:id="rId5"/>
    <p:sldId id="257" r:id="rId6"/>
    <p:sldId id="270" r:id="rId7"/>
    <p:sldId id="279" r:id="rId8"/>
    <p:sldId id="276" r:id="rId9"/>
    <p:sldId id="277" r:id="rId10"/>
    <p:sldId id="278" r:id="rId11"/>
    <p:sldId id="283" r:id="rId12"/>
    <p:sldId id="273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дополнительного образования «Родник души»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(основы православной культуры)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Фото\03 03 16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535373" cy="4904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0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асха фото\IMAGE0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9" t="32538" r="9863" b="38426"/>
          <a:stretch/>
        </p:blipFill>
        <p:spPr bwMode="auto">
          <a:xfrm>
            <a:off x="1042175" y="1700808"/>
            <a:ext cx="8101825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6632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неоднократно участвовали в конкурсах,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Калачёвской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Епархии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«Рождественская открытка», «Пасхальное яйцо», «Пасхальная открытка»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2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Посещая наш кружок ребёнок станет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1"/>
            <a:ext cx="7499176" cy="2160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добрее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милосерднее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приобщится к православной культуре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7920880" cy="18001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(основы православной культуры)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«Родник души»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400800" cy="103252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Шибитова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8640"/>
            <a:ext cx="7964388" cy="633670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-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и социальное развитие личности ребёнка посредством его приобщения к ценностям православной культуры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православные представления и понятия об обществе, о российском народе и его культуре, православной церкви и православном храме, о семье, о христианском образе жизни человека.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доброжелательного и добродетельного поведения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307975"/>
            <a:ext cx="8686800" cy="1143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духовно-нравственному воспитанию дошкольников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87a1aed3b43f80ef4f972b71a5b70f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3124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IMG_0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971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2506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дети узнают: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сотворении мира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храме и его устроении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православных праздниках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святых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российском народе и его культуре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различать нравственное и безнравственное в сказке, рассказе и жизни.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Picture 2" descr="F:\Фото\03 03 16 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53" b="6759"/>
          <a:stretch/>
        </p:blipFill>
        <p:spPr bwMode="auto">
          <a:xfrm>
            <a:off x="2483768" y="2358516"/>
            <a:ext cx="6409895" cy="4262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6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7582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следующая литература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50" y="836712"/>
            <a:ext cx="7872946" cy="598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83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5" r="2472"/>
          <a:stretch/>
        </p:blipFill>
        <p:spPr bwMode="auto">
          <a:xfrm>
            <a:off x="1331639" y="476673"/>
            <a:ext cx="7724261" cy="6313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744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921257" cy="594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404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асха фото\IMAGE0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50" t="33417" r="14344" b="31369"/>
          <a:stretch/>
        </p:blipFill>
        <p:spPr bwMode="auto">
          <a:xfrm>
            <a:off x="1571604" y="2324616"/>
            <a:ext cx="5715040" cy="3841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1430" y="692696"/>
            <a:ext cx="7406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(рисование, лепка, аппликация)</a:t>
            </a:r>
          </a:p>
        </p:txBody>
      </p:sp>
    </p:spTree>
    <p:extLst>
      <p:ext uri="{BB962C8B-B14F-4D97-AF65-F5344CB8AC3E}">
        <p14:creationId xmlns="" xmlns:p14="http://schemas.microsoft.com/office/powerpoint/2010/main" val="4049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167</TotalTime>
  <Words>159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Тема13</vt:lpstr>
      <vt:lpstr>Тема12</vt:lpstr>
      <vt:lpstr>Тема16</vt:lpstr>
      <vt:lpstr> Кружок дополнительного образования «Родник души» (основы православной культуры) </vt:lpstr>
      <vt:lpstr>Программа дополнительного образования  (основы православной культуры) «Родник души»</vt:lpstr>
      <vt:lpstr>Слайд 3</vt:lpstr>
      <vt:lpstr>ПРОГРАММНО-МЕТОДИЧЕСКОЕ ОБЕСПЕЧЕНИЕ по духовно-нравственному воспитанию дошкольников</vt:lpstr>
      <vt:lpstr>Слайд 5</vt:lpstr>
      <vt:lpstr>Слайд 6</vt:lpstr>
      <vt:lpstr>Слайд 7</vt:lpstr>
      <vt:lpstr>Слайд 8</vt:lpstr>
      <vt:lpstr>Слайд 9</vt:lpstr>
      <vt:lpstr>Слайд 10</vt:lpstr>
      <vt:lpstr>Посещая наш кружок ребёнок станет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c400</cp:lastModifiedBy>
  <cp:revision>24</cp:revision>
  <dcterms:created xsi:type="dcterms:W3CDTF">2016-06-03T19:18:24Z</dcterms:created>
  <dcterms:modified xsi:type="dcterms:W3CDTF">2020-09-10T08:32:58Z</dcterms:modified>
</cp:coreProperties>
</file>